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64" r:id="rId2"/>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147B3B-D1D8-4878-B764-206C3C2D0ADD}" v="3" dt="2026-03-05T15:31:11.3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45"/>
    <p:restoredTop sz="94656"/>
  </p:normalViewPr>
  <p:slideViewPr>
    <p:cSldViewPr snapToGrid="0" snapToObjects="1">
      <p:cViewPr>
        <p:scale>
          <a:sx n="70" d="100"/>
          <a:sy n="70" d="100"/>
        </p:scale>
        <p:origin x="2026" y="-7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ki Smith" userId="746e37671132640f" providerId="LiveId" clId="{A47F8398-5080-4A07-8FA3-FFF87AD14D30}"/>
    <pc:docChg chg="custSel modSld">
      <pc:chgData name="Vicki Smith" userId="746e37671132640f" providerId="LiveId" clId="{A47F8398-5080-4A07-8FA3-FFF87AD14D30}" dt="2026-03-05T15:45:16.641" v="255" actId="20577"/>
      <pc:docMkLst>
        <pc:docMk/>
      </pc:docMkLst>
      <pc:sldChg chg="modSp mod">
        <pc:chgData name="Vicki Smith" userId="746e37671132640f" providerId="LiveId" clId="{A47F8398-5080-4A07-8FA3-FFF87AD14D30}" dt="2026-03-05T15:45:16.641" v="255" actId="20577"/>
        <pc:sldMkLst>
          <pc:docMk/>
          <pc:sldMk cId="4091255954" sldId="264"/>
        </pc:sldMkLst>
        <pc:spChg chg="mod">
          <ac:chgData name="Vicki Smith" userId="746e37671132640f" providerId="LiveId" clId="{A47F8398-5080-4A07-8FA3-FFF87AD14D30}" dt="2026-03-05T15:40:04.621" v="151" actId="20577"/>
          <ac:spMkLst>
            <pc:docMk/>
            <pc:sldMk cId="4091255954" sldId="264"/>
            <ac:spMk id="4" creationId="{00000000-0000-0000-0000-000000000000}"/>
          </ac:spMkLst>
        </pc:spChg>
        <pc:spChg chg="mod">
          <ac:chgData name="Vicki Smith" userId="746e37671132640f" providerId="LiveId" clId="{A47F8398-5080-4A07-8FA3-FFF87AD14D30}" dt="2026-03-05T15:39:48.541" v="147" actId="20577"/>
          <ac:spMkLst>
            <pc:docMk/>
            <pc:sldMk cId="4091255954" sldId="264"/>
            <ac:spMk id="5" creationId="{00000000-0000-0000-0000-000000000000}"/>
          </ac:spMkLst>
        </pc:spChg>
        <pc:spChg chg="mod">
          <ac:chgData name="Vicki Smith" userId="746e37671132640f" providerId="LiveId" clId="{A47F8398-5080-4A07-8FA3-FFF87AD14D30}" dt="2026-03-05T15:44:19.818" v="252" actId="20577"/>
          <ac:spMkLst>
            <pc:docMk/>
            <pc:sldMk cId="4091255954" sldId="264"/>
            <ac:spMk id="6" creationId="{00000000-0000-0000-0000-000000000000}"/>
          </ac:spMkLst>
        </pc:spChg>
        <pc:spChg chg="mod">
          <ac:chgData name="Vicki Smith" userId="746e37671132640f" providerId="LiveId" clId="{A47F8398-5080-4A07-8FA3-FFF87AD14D30}" dt="2026-03-05T15:23:17.930" v="11" actId="122"/>
          <ac:spMkLst>
            <pc:docMk/>
            <pc:sldMk cId="4091255954" sldId="264"/>
            <ac:spMk id="7" creationId="{00000000-0000-0000-0000-000000000000}"/>
          </ac:spMkLst>
        </pc:spChg>
        <pc:spChg chg="mod">
          <ac:chgData name="Vicki Smith" userId="746e37671132640f" providerId="LiveId" clId="{A47F8398-5080-4A07-8FA3-FFF87AD14D30}" dt="2026-03-05T15:45:16.641" v="255" actId="20577"/>
          <ac:spMkLst>
            <pc:docMk/>
            <pc:sldMk cId="4091255954" sldId="264"/>
            <ac:spMk id="13" creationId="{D6BB6091-6FF0-4643-8D32-C3FA72203091}"/>
          </ac:spMkLst>
        </pc:spChg>
        <pc:spChg chg="mod">
          <ac:chgData name="Vicki Smith" userId="746e37671132640f" providerId="LiveId" clId="{A47F8398-5080-4A07-8FA3-FFF87AD14D30}" dt="2026-03-05T15:44:44.365" v="253" actId="1076"/>
          <ac:spMkLst>
            <pc:docMk/>
            <pc:sldMk cId="4091255954" sldId="264"/>
            <ac:spMk id="15" creationId="{62AB3BCA-D825-EF4E-B62A-8D7F99733A1D}"/>
          </ac:spMkLst>
        </pc:spChg>
        <pc:spChg chg="mod">
          <ac:chgData name="Vicki Smith" userId="746e37671132640f" providerId="LiveId" clId="{A47F8398-5080-4A07-8FA3-FFF87AD14D30}" dt="2026-03-05T15:44:52.520" v="254" actId="1076"/>
          <ac:spMkLst>
            <pc:docMk/>
            <pc:sldMk cId="4091255954" sldId="264"/>
            <ac:spMk id="17" creationId="{DBAC4B39-3572-F84F-A4B8-B1701DBD77CD}"/>
          </ac:spMkLst>
        </pc:spChg>
      </pc:sldChg>
    </pc:docChg>
  </pc:docChgLst>
  <pc:docChgLst>
    <pc:chgData name="Vicki Smith" userId="746e37671132640f" providerId="LiveId" clId="{BBBFE208-3873-438A-8CC9-52FDF2AA833E}"/>
    <pc:docChg chg="modSld">
      <pc:chgData name="Vicki Smith" userId="746e37671132640f" providerId="LiveId" clId="{BBBFE208-3873-438A-8CC9-52FDF2AA833E}" dt="2026-03-06T10:28:32.154" v="290" actId="20577"/>
      <pc:docMkLst>
        <pc:docMk/>
      </pc:docMkLst>
      <pc:sldChg chg="modSp mod">
        <pc:chgData name="Vicki Smith" userId="746e37671132640f" providerId="LiveId" clId="{BBBFE208-3873-438A-8CC9-52FDF2AA833E}" dt="2026-03-06T10:28:32.154" v="290" actId="20577"/>
        <pc:sldMkLst>
          <pc:docMk/>
          <pc:sldMk cId="4091255954" sldId="264"/>
        </pc:sldMkLst>
        <pc:spChg chg="mod">
          <ac:chgData name="Vicki Smith" userId="746e37671132640f" providerId="LiveId" clId="{BBBFE208-3873-438A-8CC9-52FDF2AA833E}" dt="2026-03-06T10:13:22.926" v="224" actId="20577"/>
          <ac:spMkLst>
            <pc:docMk/>
            <pc:sldMk cId="4091255954" sldId="264"/>
            <ac:spMk id="4" creationId="{00000000-0000-0000-0000-000000000000}"/>
          </ac:spMkLst>
        </pc:spChg>
        <pc:spChg chg="mod">
          <ac:chgData name="Vicki Smith" userId="746e37671132640f" providerId="LiveId" clId="{BBBFE208-3873-438A-8CC9-52FDF2AA833E}" dt="2026-03-06T09:25:28.430" v="62" actId="12"/>
          <ac:spMkLst>
            <pc:docMk/>
            <pc:sldMk cId="4091255954" sldId="264"/>
            <ac:spMk id="5" creationId="{00000000-0000-0000-0000-000000000000}"/>
          </ac:spMkLst>
        </pc:spChg>
        <pc:spChg chg="mod">
          <ac:chgData name="Vicki Smith" userId="746e37671132640f" providerId="LiveId" clId="{BBBFE208-3873-438A-8CC9-52FDF2AA833E}" dt="2026-03-06T09:28:59.544" v="92" actId="20577"/>
          <ac:spMkLst>
            <pc:docMk/>
            <pc:sldMk cId="4091255954" sldId="264"/>
            <ac:spMk id="6" creationId="{00000000-0000-0000-0000-000000000000}"/>
          </ac:spMkLst>
        </pc:spChg>
        <pc:spChg chg="mod">
          <ac:chgData name="Vicki Smith" userId="746e37671132640f" providerId="LiveId" clId="{BBBFE208-3873-438A-8CC9-52FDF2AA833E}" dt="2026-03-06T10:28:32.154" v="290" actId="20577"/>
          <ac:spMkLst>
            <pc:docMk/>
            <pc:sldMk cId="4091255954" sldId="264"/>
            <ac:spMk id="13" creationId="{D6BB6091-6FF0-4643-8D32-C3FA72203091}"/>
          </ac:spMkLst>
        </pc:spChg>
        <pc:spChg chg="mod">
          <ac:chgData name="Vicki Smith" userId="746e37671132640f" providerId="LiveId" clId="{BBBFE208-3873-438A-8CC9-52FDF2AA833E}" dt="2026-03-06T10:15:21.989" v="278" actId="20577"/>
          <ac:spMkLst>
            <pc:docMk/>
            <pc:sldMk cId="4091255954" sldId="264"/>
            <ac:spMk id="15" creationId="{62AB3BCA-D825-EF4E-B62A-8D7F99733A1D}"/>
          </ac:spMkLst>
        </pc:spChg>
        <pc:picChg chg="mod">
          <ac:chgData name="Vicki Smith" userId="746e37671132640f" providerId="LiveId" clId="{BBBFE208-3873-438A-8CC9-52FDF2AA833E}" dt="2026-03-06T10:12:44.605" v="213" actId="208"/>
          <ac:picMkLst>
            <pc:docMk/>
            <pc:sldMk cId="4091255954" sldId="264"/>
            <ac:picMk id="8" creationId="{4D8BB2C2-4ED4-FE76-921E-0A66C9220E9E}"/>
          </ac:picMkLst>
        </pc:picChg>
        <pc:picChg chg="mod">
          <ac:chgData name="Vicki Smith" userId="746e37671132640f" providerId="LiveId" clId="{BBBFE208-3873-438A-8CC9-52FDF2AA833E}" dt="2026-03-06T10:12:51.464" v="214" actId="208"/>
          <ac:picMkLst>
            <pc:docMk/>
            <pc:sldMk cId="4091255954" sldId="264"/>
            <ac:picMk id="11" creationId="{815E2D7A-A1CB-E69A-A1C9-1FE3B983739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21093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uides">
    <p:spTree>
      <p:nvGrpSpPr>
        <p:cNvPr id="1" name=""/>
        <p:cNvGrpSpPr/>
        <p:nvPr/>
      </p:nvGrpSpPr>
      <p:grpSpPr>
        <a:xfrm>
          <a:off x="0" y="0"/>
          <a:ext cx="0" cy="0"/>
          <a:chOff x="0" y="0"/>
          <a:chExt cx="0" cy="0"/>
        </a:xfrm>
      </p:grpSpPr>
      <p:cxnSp>
        <p:nvCxnSpPr>
          <p:cNvPr id="6" name="Straight Connector 5"/>
          <p:cNvCxnSpPr/>
          <p:nvPr userDrawn="1"/>
        </p:nvCxnSpPr>
        <p:spPr>
          <a:xfrm>
            <a:off x="735527" y="0"/>
            <a:ext cx="0" cy="1069181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6827991" y="0"/>
            <a:ext cx="0" cy="1069181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37004" y="725139"/>
            <a:ext cx="75596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37004" y="9962454"/>
            <a:ext cx="75596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2590256" y="0"/>
            <a:ext cx="0" cy="1069181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2856900" y="0"/>
            <a:ext cx="0" cy="1069181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739372" y="6747932"/>
            <a:ext cx="1871815" cy="71989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7" name="Rectangle 16"/>
          <p:cNvSpPr/>
          <p:nvPr userDrawn="1"/>
        </p:nvSpPr>
        <p:spPr>
          <a:xfrm>
            <a:off x="2843930" y="6747932"/>
            <a:ext cx="1871815" cy="71989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8" name="Rectangle 17"/>
          <p:cNvSpPr/>
          <p:nvPr userDrawn="1"/>
        </p:nvSpPr>
        <p:spPr>
          <a:xfrm>
            <a:off x="4952357" y="6747932"/>
            <a:ext cx="1871815" cy="71989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cxnSp>
        <p:nvCxnSpPr>
          <p:cNvPr id="19" name="Straight Connector 18"/>
          <p:cNvCxnSpPr/>
          <p:nvPr userDrawn="1"/>
        </p:nvCxnSpPr>
        <p:spPr>
          <a:xfrm>
            <a:off x="4715744" y="0"/>
            <a:ext cx="0" cy="1069181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4957292" y="0"/>
            <a:ext cx="0" cy="1069181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2" name="Text Placeholder 21"/>
          <p:cNvSpPr>
            <a:spLocks noGrp="1"/>
          </p:cNvSpPr>
          <p:nvPr>
            <p:ph type="body" sz="quarter" idx="13"/>
          </p:nvPr>
        </p:nvSpPr>
        <p:spPr>
          <a:xfrm>
            <a:off x="742795" y="4193950"/>
            <a:ext cx="2965050" cy="5759785"/>
          </a:xfrm>
        </p:spPr>
        <p:txBody>
          <a:bodyPr lIns="0" tIns="0" rIns="0" bIns="0">
            <a:noAutofit/>
          </a:bodyPr>
          <a:lstStyle>
            <a:lvl1pPr marL="0" indent="0">
              <a:defRPr sz="1000"/>
            </a:lvl1pPr>
            <a:lvl2pPr>
              <a:defRPr sz="1000"/>
            </a:lvl2pPr>
          </a:lstStyle>
          <a:p>
            <a:pPr lvl="0"/>
            <a:r>
              <a:rPr lang="en-US" dirty="0"/>
              <a:t>Click to edit Master text styles</a:t>
            </a:r>
          </a:p>
          <a:p>
            <a:pPr lvl="1"/>
            <a:r>
              <a:rPr lang="en-US" dirty="0"/>
              <a:t>Text here</a:t>
            </a:r>
          </a:p>
        </p:txBody>
      </p:sp>
      <p:sp>
        <p:nvSpPr>
          <p:cNvPr id="23" name="Text Placeholder 21"/>
          <p:cNvSpPr>
            <a:spLocks noGrp="1"/>
          </p:cNvSpPr>
          <p:nvPr>
            <p:ph type="body" sz="quarter" idx="14"/>
          </p:nvPr>
        </p:nvSpPr>
        <p:spPr>
          <a:xfrm>
            <a:off x="3862941" y="4193950"/>
            <a:ext cx="2965050" cy="5759785"/>
          </a:xfrm>
        </p:spPr>
        <p:txBody>
          <a:bodyPr lIns="0" tIns="0" rIns="0" bIns="0">
            <a:noAutofit/>
          </a:bodyPr>
          <a:lstStyle>
            <a:lvl1pPr marL="0" indent="0">
              <a:defRPr sz="1000"/>
            </a:lvl1pPr>
            <a:lvl2pPr>
              <a:defRPr sz="1000"/>
            </a:lvl2pPr>
          </a:lstStyle>
          <a:p>
            <a:pPr lvl="0"/>
            <a:r>
              <a:rPr lang="en-US" dirty="0"/>
              <a:t>Click to edit Master text styles</a:t>
            </a:r>
          </a:p>
          <a:p>
            <a:pPr lvl="1"/>
            <a:r>
              <a:rPr lang="en-US" dirty="0"/>
              <a:t>Text here</a:t>
            </a:r>
          </a:p>
        </p:txBody>
      </p:sp>
    </p:spTree>
    <p:extLst>
      <p:ext uri="{BB962C8B-B14F-4D97-AF65-F5344CB8AC3E}">
        <p14:creationId xmlns:p14="http://schemas.microsoft.com/office/powerpoint/2010/main" val="2513274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otes page">
    <p:spTree>
      <p:nvGrpSpPr>
        <p:cNvPr id="1" name=""/>
        <p:cNvGrpSpPr/>
        <p:nvPr/>
      </p:nvGrpSpPr>
      <p:grpSpPr>
        <a:xfrm>
          <a:off x="0" y="0"/>
          <a:ext cx="0" cy="0"/>
          <a:chOff x="0" y="0"/>
          <a:chExt cx="0" cy="0"/>
        </a:xfrm>
      </p:grpSpPr>
      <p:sp>
        <p:nvSpPr>
          <p:cNvPr id="2" name="Title 1"/>
          <p:cNvSpPr>
            <a:spLocks noGrp="1"/>
          </p:cNvSpPr>
          <p:nvPr>
            <p:ph type="ctrTitle"/>
          </p:nvPr>
        </p:nvSpPr>
        <p:spPr>
          <a:xfrm>
            <a:off x="742794" y="3473977"/>
            <a:ext cx="6094719" cy="503981"/>
          </a:xfrm>
        </p:spPr>
        <p:txBody>
          <a:bodyPr lIns="0" tIns="0" rIns="0" bIns="0" anchor="t">
            <a:noAutofit/>
          </a:bodyPr>
          <a:lstStyle>
            <a:lvl1pPr>
              <a:defRPr sz="3199">
                <a:solidFill>
                  <a:schemeClr val="bg2"/>
                </a:solidFill>
              </a:defRPr>
            </a:lvl1pPr>
          </a:lstStyle>
          <a:p>
            <a:r>
              <a:rPr lang="en-US" dirty="0"/>
              <a:t>Click to edit Master title style</a:t>
            </a:r>
            <a:endParaRPr lang="en-GB" dirty="0"/>
          </a:p>
        </p:txBody>
      </p:sp>
      <p:sp>
        <p:nvSpPr>
          <p:cNvPr id="15" name="Rectangle 14"/>
          <p:cNvSpPr/>
          <p:nvPr userDrawn="1"/>
        </p:nvSpPr>
        <p:spPr>
          <a:xfrm>
            <a:off x="756136" y="450089"/>
            <a:ext cx="6071855" cy="79197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1027" name="Picture 3" descr="D:\Dropbox\DREAMFLY\b2me\Great British Boating\brand assets\logo_negative.png"/>
          <p:cNvPicPr>
            <a:picLocks noChangeAspect="1" noChangeArrowheads="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2967134" y="557177"/>
            <a:ext cx="1625408" cy="540888"/>
          </a:xfrm>
          <a:prstGeom prst="rect">
            <a:avLst/>
          </a:prstGeom>
          <a:noFill/>
        </p:spPr>
      </p:pic>
      <p:sp>
        <p:nvSpPr>
          <p:cNvPr id="19" name="Picture Placeholder 18"/>
          <p:cNvSpPr>
            <a:spLocks noGrp="1"/>
          </p:cNvSpPr>
          <p:nvPr>
            <p:ph type="pic" sz="quarter" idx="11"/>
          </p:nvPr>
        </p:nvSpPr>
        <p:spPr>
          <a:xfrm>
            <a:off x="756136" y="1458052"/>
            <a:ext cx="6081378" cy="1872600"/>
          </a:xfrm>
        </p:spPr>
        <p:txBody>
          <a:bodyPr/>
          <a:lstStyle/>
          <a:p>
            <a:endParaRPr lang="en-GB"/>
          </a:p>
        </p:txBody>
      </p:sp>
      <p:sp>
        <p:nvSpPr>
          <p:cNvPr id="17" name="Text Placeholder 21"/>
          <p:cNvSpPr>
            <a:spLocks noGrp="1"/>
          </p:cNvSpPr>
          <p:nvPr>
            <p:ph type="body" sz="quarter" idx="13"/>
          </p:nvPr>
        </p:nvSpPr>
        <p:spPr>
          <a:xfrm>
            <a:off x="742795" y="4121952"/>
            <a:ext cx="2965050" cy="5471796"/>
          </a:xfrm>
        </p:spPr>
        <p:txBody>
          <a:bodyPr lIns="0" tIns="0" rIns="0" bIns="0">
            <a:noAutofit/>
          </a:bodyPr>
          <a:lstStyle>
            <a:lvl1pPr marL="0" indent="0">
              <a:defRPr sz="1000"/>
            </a:lvl1pPr>
            <a:lvl2pPr>
              <a:defRPr sz="1000"/>
            </a:lvl2pPr>
          </a:lstStyle>
          <a:p>
            <a:pPr lvl="0"/>
            <a:r>
              <a:rPr lang="en-US" dirty="0"/>
              <a:t>Click to edit Master text styles</a:t>
            </a:r>
          </a:p>
          <a:p>
            <a:pPr lvl="1"/>
            <a:r>
              <a:rPr lang="en-US" dirty="0"/>
              <a:t>Text here</a:t>
            </a:r>
          </a:p>
        </p:txBody>
      </p:sp>
      <p:sp>
        <p:nvSpPr>
          <p:cNvPr id="18" name="Text Placeholder 21"/>
          <p:cNvSpPr>
            <a:spLocks noGrp="1"/>
          </p:cNvSpPr>
          <p:nvPr>
            <p:ph type="body" sz="quarter" idx="14"/>
          </p:nvPr>
        </p:nvSpPr>
        <p:spPr>
          <a:xfrm>
            <a:off x="3862941" y="4121952"/>
            <a:ext cx="2965050" cy="5471796"/>
          </a:xfrm>
        </p:spPr>
        <p:txBody>
          <a:bodyPr lIns="0" tIns="0" rIns="0" bIns="0">
            <a:noAutofit/>
          </a:bodyPr>
          <a:lstStyle>
            <a:lvl1pPr marL="0" indent="0">
              <a:defRPr sz="1000"/>
            </a:lvl1pPr>
            <a:lvl2pPr>
              <a:defRPr sz="1000"/>
            </a:lvl2pPr>
          </a:lstStyle>
          <a:p>
            <a:pPr lvl="0"/>
            <a:r>
              <a:rPr lang="en-US" dirty="0"/>
              <a:t>Click to edit Master text styles</a:t>
            </a:r>
          </a:p>
          <a:p>
            <a:pPr lvl="1"/>
            <a:r>
              <a:rPr lang="en-US" dirty="0"/>
              <a:t>Text here</a:t>
            </a:r>
          </a:p>
        </p:txBody>
      </p:sp>
    </p:spTree>
    <p:extLst>
      <p:ext uri="{BB962C8B-B14F-4D97-AF65-F5344CB8AC3E}">
        <p14:creationId xmlns:p14="http://schemas.microsoft.com/office/powerpoint/2010/main" val="3842228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fo page">
    <p:spTree>
      <p:nvGrpSpPr>
        <p:cNvPr id="1" name=""/>
        <p:cNvGrpSpPr/>
        <p:nvPr/>
      </p:nvGrpSpPr>
      <p:grpSpPr>
        <a:xfrm>
          <a:off x="0" y="0"/>
          <a:ext cx="0" cy="0"/>
          <a:chOff x="0" y="0"/>
          <a:chExt cx="0" cy="0"/>
        </a:xfrm>
      </p:grpSpPr>
      <p:sp>
        <p:nvSpPr>
          <p:cNvPr id="19" name="Picture Placeholder 18"/>
          <p:cNvSpPr>
            <a:spLocks noGrp="1"/>
          </p:cNvSpPr>
          <p:nvPr>
            <p:ph type="pic" sz="quarter" idx="11"/>
          </p:nvPr>
        </p:nvSpPr>
        <p:spPr>
          <a:xfrm>
            <a:off x="756137" y="1458052"/>
            <a:ext cx="2951485" cy="1872600"/>
          </a:xfrm>
        </p:spPr>
        <p:txBody>
          <a:bodyPr/>
          <a:lstStyle/>
          <a:p>
            <a:endParaRPr lang="en-GB"/>
          </a:p>
        </p:txBody>
      </p:sp>
      <p:sp>
        <p:nvSpPr>
          <p:cNvPr id="20" name="Picture Placeholder 18"/>
          <p:cNvSpPr>
            <a:spLocks noGrp="1"/>
          </p:cNvSpPr>
          <p:nvPr>
            <p:ph type="pic" sz="quarter" idx="12"/>
          </p:nvPr>
        </p:nvSpPr>
        <p:spPr>
          <a:xfrm>
            <a:off x="3851830" y="1458052"/>
            <a:ext cx="2995207" cy="1872600"/>
          </a:xfrm>
        </p:spPr>
        <p:txBody>
          <a:bodyPr/>
          <a:lstStyle/>
          <a:p>
            <a:endParaRPr lang="en-GB"/>
          </a:p>
        </p:txBody>
      </p:sp>
      <p:sp>
        <p:nvSpPr>
          <p:cNvPr id="22" name="Text Placeholder 21"/>
          <p:cNvSpPr>
            <a:spLocks noGrp="1"/>
          </p:cNvSpPr>
          <p:nvPr>
            <p:ph type="body" sz="quarter" idx="13"/>
          </p:nvPr>
        </p:nvSpPr>
        <p:spPr>
          <a:xfrm>
            <a:off x="742795" y="4409942"/>
            <a:ext cx="1847462" cy="4823820"/>
          </a:xfrm>
        </p:spPr>
        <p:txBody>
          <a:bodyPr lIns="0" tIns="0" rIns="0" bIns="0">
            <a:noAutofit/>
          </a:bodyPr>
          <a:lstStyle>
            <a:lvl1pPr marL="0" indent="0">
              <a:defRPr sz="1000"/>
            </a:lvl1pPr>
            <a:lvl2pPr>
              <a:defRPr sz="1000"/>
            </a:lvl2pPr>
          </a:lstStyle>
          <a:p>
            <a:pPr lvl="0"/>
            <a:r>
              <a:rPr lang="en-US" dirty="0"/>
              <a:t>Click to edit Master text styles</a:t>
            </a:r>
          </a:p>
          <a:p>
            <a:pPr lvl="1"/>
            <a:r>
              <a:rPr lang="en-US" dirty="0"/>
              <a:t>Text here</a:t>
            </a:r>
          </a:p>
        </p:txBody>
      </p:sp>
      <p:sp>
        <p:nvSpPr>
          <p:cNvPr id="28" name="Text Placeholder 21"/>
          <p:cNvSpPr>
            <a:spLocks noGrp="1"/>
          </p:cNvSpPr>
          <p:nvPr>
            <p:ph type="body" sz="quarter" idx="14"/>
          </p:nvPr>
        </p:nvSpPr>
        <p:spPr>
          <a:xfrm>
            <a:off x="2866423" y="4409942"/>
            <a:ext cx="1847462" cy="4823820"/>
          </a:xfrm>
        </p:spPr>
        <p:txBody>
          <a:bodyPr lIns="0" tIns="0" rIns="0" bIns="0">
            <a:noAutofit/>
          </a:bodyPr>
          <a:lstStyle>
            <a:lvl1pPr marL="0" indent="0">
              <a:defRPr sz="1000"/>
            </a:lvl1pPr>
            <a:lvl2pPr>
              <a:defRPr sz="1000"/>
            </a:lvl2pPr>
          </a:lstStyle>
          <a:p>
            <a:pPr lvl="0"/>
            <a:r>
              <a:rPr lang="en-US" dirty="0"/>
              <a:t>Click to edit Master text styles</a:t>
            </a:r>
          </a:p>
          <a:p>
            <a:pPr lvl="1"/>
            <a:r>
              <a:rPr lang="en-US" dirty="0"/>
              <a:t>Text here</a:t>
            </a:r>
          </a:p>
        </p:txBody>
      </p:sp>
      <p:sp>
        <p:nvSpPr>
          <p:cNvPr id="29" name="Text Placeholder 21"/>
          <p:cNvSpPr>
            <a:spLocks noGrp="1"/>
          </p:cNvSpPr>
          <p:nvPr>
            <p:ph type="body" sz="quarter" idx="15"/>
          </p:nvPr>
        </p:nvSpPr>
        <p:spPr>
          <a:xfrm>
            <a:off x="4960341" y="4409942"/>
            <a:ext cx="1867650" cy="4823819"/>
          </a:xfrm>
        </p:spPr>
        <p:txBody>
          <a:bodyPr lIns="0" tIns="0" rIns="0" bIns="0">
            <a:noAutofit/>
          </a:bodyPr>
          <a:lstStyle>
            <a:lvl1pPr marL="0" indent="0">
              <a:defRPr sz="1000"/>
            </a:lvl1pPr>
            <a:lvl2pPr>
              <a:defRPr sz="1000"/>
            </a:lvl2pPr>
          </a:lstStyle>
          <a:p>
            <a:pPr lvl="0"/>
            <a:r>
              <a:rPr lang="en-US" dirty="0"/>
              <a:t>Click to edit Master text styles</a:t>
            </a:r>
          </a:p>
          <a:p>
            <a:pPr lvl="1"/>
            <a:r>
              <a:rPr lang="en-US" dirty="0"/>
              <a:t>Text here</a:t>
            </a:r>
          </a:p>
        </p:txBody>
      </p:sp>
      <p:sp>
        <p:nvSpPr>
          <p:cNvPr id="40" name="TextBox 39"/>
          <p:cNvSpPr txBox="1"/>
          <p:nvPr userDrawn="1"/>
        </p:nvSpPr>
        <p:spPr>
          <a:xfrm>
            <a:off x="756136" y="4049955"/>
            <a:ext cx="1834120" cy="369277"/>
          </a:xfrm>
          <a:prstGeom prst="rect">
            <a:avLst/>
          </a:prstGeom>
          <a:noFill/>
        </p:spPr>
        <p:txBody>
          <a:bodyPr wrap="square" lIns="0" tIns="0" rIns="0" bIns="0" rtlCol="0">
            <a:noAutofit/>
          </a:bodyPr>
          <a:lstStyle/>
          <a:p>
            <a:pPr algn="l"/>
            <a:r>
              <a:rPr lang="en-GB" sz="1800" dirty="0">
                <a:solidFill>
                  <a:srgbClr val="494442"/>
                </a:solidFill>
              </a:rPr>
              <a:t>Need to know</a:t>
            </a:r>
          </a:p>
        </p:txBody>
      </p:sp>
      <p:sp>
        <p:nvSpPr>
          <p:cNvPr id="41" name="TextBox 40"/>
          <p:cNvSpPr txBox="1"/>
          <p:nvPr userDrawn="1"/>
        </p:nvSpPr>
        <p:spPr>
          <a:xfrm>
            <a:off x="2843930" y="4049955"/>
            <a:ext cx="1879478" cy="369277"/>
          </a:xfrm>
          <a:prstGeom prst="rect">
            <a:avLst/>
          </a:prstGeom>
          <a:noFill/>
        </p:spPr>
        <p:txBody>
          <a:bodyPr wrap="square" lIns="0" tIns="0" rIns="0" bIns="0" rtlCol="0">
            <a:noAutofit/>
          </a:bodyPr>
          <a:lstStyle/>
          <a:p>
            <a:pPr algn="l"/>
            <a:r>
              <a:rPr lang="en-GB" sz="1800" dirty="0">
                <a:solidFill>
                  <a:srgbClr val="494442"/>
                </a:solidFill>
              </a:rPr>
              <a:t>Good to know</a:t>
            </a:r>
          </a:p>
        </p:txBody>
      </p:sp>
      <p:sp>
        <p:nvSpPr>
          <p:cNvPr id="42" name="TextBox 41"/>
          <p:cNvSpPr txBox="1"/>
          <p:nvPr userDrawn="1"/>
        </p:nvSpPr>
        <p:spPr>
          <a:xfrm>
            <a:off x="4961483" y="4049955"/>
            <a:ext cx="1847115" cy="369277"/>
          </a:xfrm>
          <a:prstGeom prst="rect">
            <a:avLst/>
          </a:prstGeom>
          <a:noFill/>
        </p:spPr>
        <p:txBody>
          <a:bodyPr wrap="square" lIns="0" tIns="0" rIns="0" bIns="0" rtlCol="0">
            <a:noAutofit/>
          </a:bodyPr>
          <a:lstStyle/>
          <a:p>
            <a:pPr algn="l"/>
            <a:r>
              <a:rPr lang="en-GB" sz="1800" dirty="0">
                <a:solidFill>
                  <a:srgbClr val="494442"/>
                </a:solidFill>
              </a:rPr>
              <a:t>Did you know?</a:t>
            </a:r>
          </a:p>
        </p:txBody>
      </p:sp>
      <p:sp>
        <p:nvSpPr>
          <p:cNvPr id="16" name="Title 1"/>
          <p:cNvSpPr>
            <a:spLocks noGrp="1"/>
          </p:cNvSpPr>
          <p:nvPr>
            <p:ph type="ctrTitle"/>
          </p:nvPr>
        </p:nvSpPr>
        <p:spPr>
          <a:xfrm>
            <a:off x="742794" y="3473977"/>
            <a:ext cx="6094719" cy="503981"/>
          </a:xfrm>
        </p:spPr>
        <p:txBody>
          <a:bodyPr lIns="0" tIns="0" rIns="0" bIns="0" anchor="t">
            <a:noAutofit/>
          </a:bodyPr>
          <a:lstStyle>
            <a:lvl1pPr>
              <a:defRPr sz="3199">
                <a:solidFill>
                  <a:schemeClr val="bg2"/>
                </a:solidFill>
              </a:defRPr>
            </a:lvl1pPr>
          </a:lstStyle>
          <a:p>
            <a:r>
              <a:rPr lang="en-US" dirty="0"/>
              <a:t>Click to edit Master title style</a:t>
            </a:r>
            <a:endParaRPr lang="en-GB" dirty="0"/>
          </a:p>
        </p:txBody>
      </p:sp>
      <p:sp>
        <p:nvSpPr>
          <p:cNvPr id="14" name="TextBox 13">
            <a:extLst>
              <a:ext uri="{FF2B5EF4-FFF2-40B4-BE49-F238E27FC236}">
                <a16:creationId xmlns:a16="http://schemas.microsoft.com/office/drawing/2014/main" id="{CDBB5C6E-FB8E-5143-B721-33BF87C7415B}"/>
              </a:ext>
            </a:extLst>
          </p:cNvPr>
          <p:cNvSpPr txBox="1"/>
          <p:nvPr userDrawn="1"/>
        </p:nvSpPr>
        <p:spPr>
          <a:xfrm>
            <a:off x="2912091" y="9233761"/>
            <a:ext cx="1879478" cy="369277"/>
          </a:xfrm>
          <a:prstGeom prst="rect">
            <a:avLst/>
          </a:prstGeom>
          <a:noFill/>
        </p:spPr>
        <p:txBody>
          <a:bodyPr wrap="square" lIns="0" tIns="0" rIns="0" bIns="0" rtlCol="0">
            <a:noAutofit/>
          </a:bodyPr>
          <a:lstStyle/>
          <a:p>
            <a:pPr algn="l"/>
            <a:r>
              <a:rPr lang="en-GB" sz="1800" dirty="0">
                <a:solidFill>
                  <a:srgbClr val="494442"/>
                </a:solidFill>
              </a:rPr>
              <a:t>Who to know</a:t>
            </a:r>
          </a:p>
        </p:txBody>
      </p:sp>
      <p:pic>
        <p:nvPicPr>
          <p:cNvPr id="21" name="Picture 3" descr="D:\Dropbox\DREAMFLY\b2me\Great British Boating\assets\Phone icon orange circle.png">
            <a:extLst>
              <a:ext uri="{FF2B5EF4-FFF2-40B4-BE49-F238E27FC236}">
                <a16:creationId xmlns:a16="http://schemas.microsoft.com/office/drawing/2014/main" id="{D311D138-28BD-A341-BFCC-15C7557EAFAE}"/>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2570822" y="9926888"/>
            <a:ext cx="179934" cy="179934"/>
          </a:xfrm>
          <a:prstGeom prst="rect">
            <a:avLst/>
          </a:prstGeom>
          <a:noFill/>
        </p:spPr>
      </p:pic>
      <p:pic>
        <p:nvPicPr>
          <p:cNvPr id="23" name="Picture 2" descr="D:\Dropbox\DREAMFLY\b2me\Great British Boating\assets\mail icon orange circle.png">
            <a:extLst>
              <a:ext uri="{FF2B5EF4-FFF2-40B4-BE49-F238E27FC236}">
                <a16:creationId xmlns:a16="http://schemas.microsoft.com/office/drawing/2014/main" id="{D4063F30-EFD5-3D43-B250-E92294774378}"/>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tretch>
            <a:fillRect/>
          </a:stretch>
        </p:blipFill>
        <p:spPr bwMode="auto">
          <a:xfrm>
            <a:off x="2590256" y="10281077"/>
            <a:ext cx="179934" cy="179934"/>
          </a:xfrm>
          <a:prstGeom prst="rect">
            <a:avLst/>
          </a:prstGeom>
          <a:noFill/>
        </p:spPr>
      </p:pic>
      <p:pic>
        <p:nvPicPr>
          <p:cNvPr id="24" name="Picture 3" descr="D:\Documents\_dreamfly\b2me\_brand assets\Instant Expert logo.png">
            <a:extLst>
              <a:ext uri="{FF2B5EF4-FFF2-40B4-BE49-F238E27FC236}">
                <a16:creationId xmlns:a16="http://schemas.microsoft.com/office/drawing/2014/main" id="{1B4DFCD8-D50C-BD4F-9A21-48978B5B8616}"/>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279444" y="9943578"/>
            <a:ext cx="1777231" cy="339030"/>
          </a:xfrm>
          <a:prstGeom prst="rect">
            <a:avLst/>
          </a:prstGeom>
          <a:noFill/>
          <a:ln w="9525">
            <a:noFill/>
            <a:miter lim="800000"/>
            <a:headEnd/>
            <a:tailEnd/>
          </a:ln>
        </p:spPr>
      </p:pic>
      <p:sp>
        <p:nvSpPr>
          <p:cNvPr id="2" name="TextBox 1">
            <a:extLst>
              <a:ext uri="{FF2B5EF4-FFF2-40B4-BE49-F238E27FC236}">
                <a16:creationId xmlns:a16="http://schemas.microsoft.com/office/drawing/2014/main" id="{F43D9E39-A945-F54B-8263-2B9DB4B56EB1}"/>
              </a:ext>
            </a:extLst>
          </p:cNvPr>
          <p:cNvSpPr txBox="1"/>
          <p:nvPr userDrawn="1"/>
        </p:nvSpPr>
        <p:spPr>
          <a:xfrm>
            <a:off x="81195" y="10419821"/>
            <a:ext cx="2489627" cy="215444"/>
          </a:xfrm>
          <a:prstGeom prst="rect">
            <a:avLst/>
          </a:prstGeom>
          <a:noFill/>
        </p:spPr>
        <p:txBody>
          <a:bodyPr wrap="square" rtlCol="0">
            <a:spAutoFit/>
          </a:bodyPr>
          <a:lstStyle/>
          <a:p>
            <a:r>
              <a:rPr lang="en-US" sz="800" dirty="0">
                <a:solidFill>
                  <a:schemeClr val="bg1">
                    <a:lumMod val="50000"/>
                  </a:schemeClr>
                </a:solidFill>
              </a:rPr>
              <a:t>Format and design © b2me Tourism Marketing Ltd</a:t>
            </a:r>
          </a:p>
        </p:txBody>
      </p:sp>
    </p:spTree>
    <p:extLst>
      <p:ext uri="{BB962C8B-B14F-4D97-AF65-F5344CB8AC3E}">
        <p14:creationId xmlns:p14="http://schemas.microsoft.com/office/powerpoint/2010/main" val="1246724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p page">
    <p:spTree>
      <p:nvGrpSpPr>
        <p:cNvPr id="1" name=""/>
        <p:cNvGrpSpPr/>
        <p:nvPr/>
      </p:nvGrpSpPr>
      <p:grpSpPr>
        <a:xfrm>
          <a:off x="0" y="0"/>
          <a:ext cx="0" cy="0"/>
          <a:chOff x="0" y="0"/>
          <a:chExt cx="0" cy="0"/>
        </a:xfrm>
      </p:grpSpPr>
      <p:sp>
        <p:nvSpPr>
          <p:cNvPr id="16" name="Picture Placeholder 18"/>
          <p:cNvSpPr>
            <a:spLocks noGrp="1"/>
          </p:cNvSpPr>
          <p:nvPr>
            <p:ph type="pic" sz="quarter" idx="11"/>
          </p:nvPr>
        </p:nvSpPr>
        <p:spPr>
          <a:xfrm>
            <a:off x="742795" y="2106027"/>
            <a:ext cx="6075674" cy="7559718"/>
          </a:xfrm>
        </p:spPr>
        <p:txBody>
          <a:bodyPr/>
          <a:lstStyle/>
          <a:p>
            <a:endParaRPr lang="en-GB"/>
          </a:p>
        </p:txBody>
      </p:sp>
      <p:sp>
        <p:nvSpPr>
          <p:cNvPr id="6" name="Title 1"/>
          <p:cNvSpPr>
            <a:spLocks noGrp="1"/>
          </p:cNvSpPr>
          <p:nvPr>
            <p:ph type="ctrTitle"/>
          </p:nvPr>
        </p:nvSpPr>
        <p:spPr>
          <a:xfrm>
            <a:off x="742794" y="1386054"/>
            <a:ext cx="6094719" cy="503981"/>
          </a:xfrm>
        </p:spPr>
        <p:txBody>
          <a:bodyPr lIns="0" tIns="0" rIns="0" bIns="0" anchor="t">
            <a:noAutofit/>
          </a:bodyPr>
          <a:lstStyle>
            <a:lvl1pPr>
              <a:defRPr lang="en-GB" dirty="0">
                <a:solidFill>
                  <a:schemeClr val="tx1"/>
                </a:solidFill>
              </a:defRPr>
            </a:lvl1pPr>
          </a:lstStyle>
          <a:p>
            <a:r>
              <a:rPr lang="en-US" dirty="0"/>
              <a:t>Click to edit Master title style</a:t>
            </a:r>
            <a:endParaRPr lang="en-GB" dirty="0"/>
          </a:p>
        </p:txBody>
      </p:sp>
      <p:sp>
        <p:nvSpPr>
          <p:cNvPr id="7" name="Rectangle 6"/>
          <p:cNvSpPr/>
          <p:nvPr userDrawn="1"/>
        </p:nvSpPr>
        <p:spPr>
          <a:xfrm>
            <a:off x="756136" y="450089"/>
            <a:ext cx="6071855" cy="79197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8" name="Picture 3" descr="D:\Dropbox\DREAMFLY\b2me\Great British Boating\brand assets\logo_negative.png"/>
          <p:cNvPicPr>
            <a:picLocks noChangeAspect="1" noChangeArrowheads="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2967134" y="557177"/>
            <a:ext cx="1625408" cy="540888"/>
          </a:xfrm>
          <a:prstGeom prst="rect">
            <a:avLst/>
          </a:prstGeom>
          <a:noFill/>
        </p:spPr>
      </p:pic>
    </p:spTree>
    <p:extLst>
      <p:ext uri="{BB962C8B-B14F-4D97-AF65-F5344CB8AC3E}">
        <p14:creationId xmlns:p14="http://schemas.microsoft.com/office/powerpoint/2010/main" val="1878510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pic>
        <p:nvPicPr>
          <p:cNvPr id="2" name="Picture 3" descr="D:\Documents\_dreamfly\b2me\_brand assets\Instant Expert logo.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891409" y="9593748"/>
            <a:ext cx="1776858" cy="338980"/>
          </a:xfrm>
          <a:prstGeom prst="rect">
            <a:avLst/>
          </a:prstGeom>
          <a:noFill/>
          <a:ln w="9525">
            <a:noFill/>
            <a:miter lim="800000"/>
            <a:headEnd/>
            <a:tailEnd/>
          </a:ln>
        </p:spPr>
      </p:pic>
      <p:sp>
        <p:nvSpPr>
          <p:cNvPr id="4" name="TextBox 3"/>
          <p:cNvSpPr txBox="1"/>
          <p:nvPr userDrawn="1"/>
        </p:nvSpPr>
        <p:spPr>
          <a:xfrm>
            <a:off x="756136" y="10025733"/>
            <a:ext cx="6062332" cy="200025"/>
          </a:xfrm>
          <a:prstGeom prst="rect">
            <a:avLst/>
          </a:prstGeom>
          <a:noFill/>
        </p:spPr>
        <p:txBody>
          <a:bodyPr wrap="square" rtlCol="0">
            <a:spAutoFit/>
          </a:bodyPr>
          <a:lstStyle/>
          <a:p>
            <a:pPr algn="ctr"/>
            <a:r>
              <a:rPr lang="en-GB" sz="700" dirty="0">
                <a:solidFill>
                  <a:srgbClr val="494442"/>
                </a:solidFill>
              </a:rPr>
              <a:t>Images and Content © Go To Places 2018. Design and Format © b2me Tourism Marketing Ltd 2018</a:t>
            </a:r>
          </a:p>
        </p:txBody>
      </p:sp>
      <p:sp>
        <p:nvSpPr>
          <p:cNvPr id="6" name="TextBox 5"/>
          <p:cNvSpPr txBox="1"/>
          <p:nvPr userDrawn="1"/>
        </p:nvSpPr>
        <p:spPr>
          <a:xfrm>
            <a:off x="748672" y="8291548"/>
            <a:ext cx="6062332" cy="200025"/>
          </a:xfrm>
          <a:prstGeom prst="rect">
            <a:avLst/>
          </a:prstGeom>
          <a:noFill/>
        </p:spPr>
        <p:txBody>
          <a:bodyPr wrap="square" rtlCol="0">
            <a:spAutoFit/>
          </a:bodyPr>
          <a:lstStyle/>
          <a:p>
            <a:pPr algn="ctr"/>
            <a:r>
              <a:rPr lang="en-GB" sz="700" dirty="0">
                <a:solidFill>
                  <a:srgbClr val="494442"/>
                </a:solidFill>
              </a:rPr>
              <a:t>Our partners</a:t>
            </a:r>
            <a:r>
              <a:rPr lang="en-GB" sz="700" baseline="0" dirty="0">
                <a:solidFill>
                  <a:srgbClr val="494442"/>
                </a:solidFill>
              </a:rPr>
              <a:t> in this project include</a:t>
            </a:r>
            <a:endParaRPr lang="en-GB" sz="700" dirty="0">
              <a:solidFill>
                <a:srgbClr val="494442"/>
              </a:solidFill>
            </a:endParaRPr>
          </a:p>
        </p:txBody>
      </p:sp>
      <p:cxnSp>
        <p:nvCxnSpPr>
          <p:cNvPr id="9" name="Straight Connector 8"/>
          <p:cNvCxnSpPr/>
          <p:nvPr userDrawn="1"/>
        </p:nvCxnSpPr>
        <p:spPr>
          <a:xfrm>
            <a:off x="756136" y="9304470"/>
            <a:ext cx="604740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756136" y="450089"/>
            <a:ext cx="6071855" cy="79197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11" name="Picture 3" descr="D:\Dropbox\DREAMFLY\b2me\Great British Boating\brand assets\logo_negative.png"/>
          <p:cNvPicPr>
            <a:picLocks noChangeAspect="1" noChangeArrowheads="1"/>
          </p:cNvPicPr>
          <p:nvPr userDrawn="1"/>
        </p:nvPicPr>
        <p:blipFill>
          <a:blip r:embed="rId3" cstate="email">
            <a:extLst>
              <a:ext uri="{28A0092B-C50C-407E-A947-70E740481C1C}">
                <a14:useLocalDpi xmlns:a14="http://schemas.microsoft.com/office/drawing/2010/main"/>
              </a:ext>
            </a:extLst>
          </a:blip>
          <a:stretch>
            <a:fillRect/>
          </a:stretch>
        </p:blipFill>
        <p:spPr bwMode="auto">
          <a:xfrm>
            <a:off x="2967134" y="557177"/>
            <a:ext cx="1625408" cy="540888"/>
          </a:xfrm>
          <a:prstGeom prst="rect">
            <a:avLst/>
          </a:prstGeom>
          <a:noFill/>
        </p:spPr>
      </p:pic>
      <p:cxnSp>
        <p:nvCxnSpPr>
          <p:cNvPr id="12" name="Straight Connector 11"/>
          <p:cNvCxnSpPr/>
          <p:nvPr userDrawn="1"/>
        </p:nvCxnSpPr>
        <p:spPr>
          <a:xfrm>
            <a:off x="756136" y="8165136"/>
            <a:ext cx="604740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748672" y="7214243"/>
            <a:ext cx="6062332" cy="200025"/>
          </a:xfrm>
          <a:prstGeom prst="rect">
            <a:avLst/>
          </a:prstGeom>
          <a:noFill/>
        </p:spPr>
        <p:txBody>
          <a:bodyPr wrap="square" rtlCol="0">
            <a:spAutoFit/>
          </a:bodyPr>
          <a:lstStyle/>
          <a:p>
            <a:pPr algn="ctr"/>
            <a:r>
              <a:rPr lang="en-GB" sz="700" dirty="0">
                <a:solidFill>
                  <a:srgbClr val="494442"/>
                </a:solidFill>
              </a:rPr>
              <a:t>Working</a:t>
            </a:r>
            <a:r>
              <a:rPr lang="en-GB" sz="700" baseline="0" dirty="0">
                <a:solidFill>
                  <a:srgbClr val="494442"/>
                </a:solidFill>
              </a:rPr>
              <a:t> with</a:t>
            </a:r>
            <a:endParaRPr lang="en-GB" sz="700" dirty="0">
              <a:solidFill>
                <a:srgbClr val="494442"/>
              </a:solidFill>
            </a:endParaRPr>
          </a:p>
        </p:txBody>
      </p:sp>
    </p:spTree>
    <p:extLst>
      <p:ext uri="{BB962C8B-B14F-4D97-AF65-F5344CB8AC3E}">
        <p14:creationId xmlns:p14="http://schemas.microsoft.com/office/powerpoint/2010/main" val="34383797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7984" y="428169"/>
            <a:ext cx="6803708" cy="1781969"/>
          </a:xfrm>
          <a:prstGeom prst="rect">
            <a:avLst/>
          </a:prstGeom>
        </p:spPr>
        <p:txBody>
          <a:bodyPr vert="horz" lIns="104306" tIns="52153" rIns="104306" bIns="52153"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377984" y="2494759"/>
            <a:ext cx="6803708" cy="7056102"/>
          </a:xfrm>
          <a:prstGeom prst="rect">
            <a:avLst/>
          </a:prstGeom>
        </p:spPr>
        <p:txBody>
          <a:bodyPr vert="horz" lIns="104306" tIns="52153" rIns="104306" bIns="52153"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7100578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Lst>
  <p:txStyles>
    <p:titleStyle>
      <a:lvl1pPr algn="ctr" defTabSz="1042847" rtl="0" eaLnBrk="1" latinLnBrk="0" hangingPunct="1">
        <a:spcBef>
          <a:spcPct val="0"/>
        </a:spcBef>
        <a:buNone/>
        <a:defRPr sz="3199" kern="1200">
          <a:solidFill>
            <a:schemeClr val="bg2"/>
          </a:solidFill>
          <a:latin typeface="+mj-lt"/>
          <a:ea typeface="+mj-ea"/>
          <a:cs typeface="+mj-cs"/>
        </a:defRPr>
      </a:lvl1pPr>
    </p:titleStyle>
    <p:bodyStyle>
      <a:lvl1pPr marL="391068" indent="-391068" algn="l" defTabSz="1042847" rtl="0" eaLnBrk="1" latinLnBrk="0" hangingPunct="1">
        <a:spcBef>
          <a:spcPct val="20000"/>
        </a:spcBef>
        <a:buClr>
          <a:schemeClr val="accent1"/>
        </a:buClr>
        <a:buFontTx/>
        <a:buNone/>
        <a:defRPr sz="1000" b="0" kern="1200">
          <a:solidFill>
            <a:schemeClr val="tx2"/>
          </a:solidFill>
          <a:latin typeface="+mn-lt"/>
          <a:ea typeface="+mn-ea"/>
          <a:cs typeface="+mn-cs"/>
        </a:defRPr>
      </a:lvl1pPr>
      <a:lvl2pPr marL="0" indent="0" algn="l" defTabSz="1042847" rtl="0" eaLnBrk="1" latinLnBrk="0" hangingPunct="1">
        <a:spcBef>
          <a:spcPct val="20000"/>
        </a:spcBef>
        <a:buClr>
          <a:schemeClr val="accent1"/>
        </a:buClr>
        <a:buFontTx/>
        <a:buNone/>
        <a:defRPr sz="1000" kern="1200">
          <a:solidFill>
            <a:schemeClr val="tx2"/>
          </a:solidFill>
          <a:latin typeface="+mn-lt"/>
          <a:ea typeface="+mn-ea"/>
          <a:cs typeface="+mn-cs"/>
        </a:defRPr>
      </a:lvl2pPr>
      <a:lvl3pPr marL="179964" indent="-179964" algn="l" defTabSz="1042847" rtl="0" eaLnBrk="1" latinLnBrk="0" hangingPunct="1">
        <a:spcBef>
          <a:spcPct val="20000"/>
        </a:spcBef>
        <a:buClr>
          <a:schemeClr val="accent1"/>
        </a:buClr>
        <a:buFont typeface="Arial" pitchFamily="34" charset="0"/>
        <a:buChar char="•"/>
        <a:defRPr sz="1000" kern="1200">
          <a:solidFill>
            <a:schemeClr val="tx2"/>
          </a:solidFill>
          <a:latin typeface="+mn-lt"/>
          <a:ea typeface="+mn-ea"/>
          <a:cs typeface="+mn-cs"/>
        </a:defRPr>
      </a:lvl3pPr>
      <a:lvl4pPr marL="179964" indent="-179964" algn="l" defTabSz="1042847" rtl="0" eaLnBrk="1" latinLnBrk="0" hangingPunct="1">
        <a:spcBef>
          <a:spcPct val="20000"/>
        </a:spcBef>
        <a:buClr>
          <a:schemeClr val="accent1"/>
        </a:buClr>
        <a:buFont typeface="Arial" pitchFamily="34" charset="0"/>
        <a:buChar char="•"/>
        <a:defRPr sz="1000" kern="1200">
          <a:solidFill>
            <a:schemeClr val="tx2"/>
          </a:solidFill>
          <a:latin typeface="+mn-lt"/>
          <a:ea typeface="+mn-ea"/>
          <a:cs typeface="+mn-cs"/>
        </a:defRPr>
      </a:lvl4pPr>
      <a:lvl5pPr marL="179964" indent="-179964" algn="l" defTabSz="1042847" rtl="0" eaLnBrk="1" latinLnBrk="0" hangingPunct="1">
        <a:spcBef>
          <a:spcPct val="20000"/>
        </a:spcBef>
        <a:buClr>
          <a:schemeClr val="accent1"/>
        </a:buClr>
        <a:buFont typeface="Arial" pitchFamily="34" charset="0"/>
        <a:buChar char="•"/>
        <a:defRPr sz="1000" kern="1200">
          <a:solidFill>
            <a:schemeClr val="tx2"/>
          </a:solidFill>
          <a:latin typeface="+mn-lt"/>
          <a:ea typeface="+mn-ea"/>
          <a:cs typeface="+mn-cs"/>
        </a:defRPr>
      </a:lvl5pPr>
      <a:lvl6pPr marL="2867830" indent="-260712" algn="l" defTabSz="1042847"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254" indent="-260712" algn="l" defTabSz="1042847"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0678" indent="-260712" algn="l" defTabSz="1042847"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101" indent="-260712" algn="l" defTabSz="1042847"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en-US"/>
      </a:defPPr>
      <a:lvl1pPr marL="0" algn="l" defTabSz="1042847" rtl="0" eaLnBrk="1" latinLnBrk="0" hangingPunct="1">
        <a:defRPr sz="2100" kern="1200">
          <a:solidFill>
            <a:schemeClr val="tx1"/>
          </a:solidFill>
          <a:latin typeface="+mn-lt"/>
          <a:ea typeface="+mn-ea"/>
          <a:cs typeface="+mn-cs"/>
        </a:defRPr>
      </a:lvl1pPr>
      <a:lvl2pPr marL="521424" algn="l" defTabSz="1042847" rtl="0" eaLnBrk="1" latinLnBrk="0" hangingPunct="1">
        <a:defRPr sz="2100" kern="1200">
          <a:solidFill>
            <a:schemeClr val="tx1"/>
          </a:solidFill>
          <a:latin typeface="+mn-lt"/>
          <a:ea typeface="+mn-ea"/>
          <a:cs typeface="+mn-cs"/>
        </a:defRPr>
      </a:lvl2pPr>
      <a:lvl3pPr marL="1042847" algn="l" defTabSz="1042847" rtl="0" eaLnBrk="1" latinLnBrk="0" hangingPunct="1">
        <a:defRPr sz="2100" kern="1200">
          <a:solidFill>
            <a:schemeClr val="tx1"/>
          </a:solidFill>
          <a:latin typeface="+mn-lt"/>
          <a:ea typeface="+mn-ea"/>
          <a:cs typeface="+mn-cs"/>
        </a:defRPr>
      </a:lvl3pPr>
      <a:lvl4pPr marL="1564271" algn="l" defTabSz="1042847" rtl="0" eaLnBrk="1" latinLnBrk="0" hangingPunct="1">
        <a:defRPr sz="2100" kern="1200">
          <a:solidFill>
            <a:schemeClr val="tx1"/>
          </a:solidFill>
          <a:latin typeface="+mn-lt"/>
          <a:ea typeface="+mn-ea"/>
          <a:cs typeface="+mn-cs"/>
        </a:defRPr>
      </a:lvl4pPr>
      <a:lvl5pPr marL="2085695" algn="l" defTabSz="1042847" rtl="0" eaLnBrk="1" latinLnBrk="0" hangingPunct="1">
        <a:defRPr sz="2100" kern="1200">
          <a:solidFill>
            <a:schemeClr val="tx1"/>
          </a:solidFill>
          <a:latin typeface="+mn-lt"/>
          <a:ea typeface="+mn-ea"/>
          <a:cs typeface="+mn-cs"/>
        </a:defRPr>
      </a:lvl5pPr>
      <a:lvl6pPr marL="2607118" algn="l" defTabSz="1042847" rtl="0" eaLnBrk="1" latinLnBrk="0" hangingPunct="1">
        <a:defRPr sz="2100" kern="1200">
          <a:solidFill>
            <a:schemeClr val="tx1"/>
          </a:solidFill>
          <a:latin typeface="+mn-lt"/>
          <a:ea typeface="+mn-ea"/>
          <a:cs typeface="+mn-cs"/>
        </a:defRPr>
      </a:lvl6pPr>
      <a:lvl7pPr marL="3128542" algn="l" defTabSz="1042847" rtl="0" eaLnBrk="1" latinLnBrk="0" hangingPunct="1">
        <a:defRPr sz="2100" kern="1200">
          <a:solidFill>
            <a:schemeClr val="tx1"/>
          </a:solidFill>
          <a:latin typeface="+mn-lt"/>
          <a:ea typeface="+mn-ea"/>
          <a:cs typeface="+mn-cs"/>
        </a:defRPr>
      </a:lvl7pPr>
      <a:lvl8pPr marL="3649966" algn="l" defTabSz="1042847" rtl="0" eaLnBrk="1" latinLnBrk="0" hangingPunct="1">
        <a:defRPr sz="2100" kern="1200">
          <a:solidFill>
            <a:schemeClr val="tx1"/>
          </a:solidFill>
          <a:latin typeface="+mn-lt"/>
          <a:ea typeface="+mn-ea"/>
          <a:cs typeface="+mn-cs"/>
        </a:defRPr>
      </a:lvl8pPr>
      <a:lvl9pPr marL="4171390" algn="l" defTabSz="1042847"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pPr lvl="1"/>
            <a:r>
              <a:rPr lang="en-GB" sz="1300" b="1" dirty="0">
                <a:solidFill>
                  <a:schemeClr val="bg2"/>
                </a:solidFill>
              </a:rPr>
              <a:t>Address</a:t>
            </a:r>
          </a:p>
          <a:p>
            <a:pPr lvl="1"/>
            <a:r>
              <a:rPr lang="en-GB" dirty="0">
                <a:solidFill>
                  <a:srgbClr val="494442"/>
                </a:solidFill>
              </a:rPr>
              <a:t>37 Gay Street Bath, BA1 2NT</a:t>
            </a:r>
          </a:p>
          <a:p>
            <a:pPr lvl="1"/>
            <a:endParaRPr lang="en-GB" dirty="0">
              <a:solidFill>
                <a:srgbClr val="494442"/>
              </a:solidFill>
            </a:endParaRPr>
          </a:p>
          <a:p>
            <a:pPr lvl="1"/>
            <a:r>
              <a:rPr lang="en-GB" sz="1300" b="1" dirty="0">
                <a:solidFill>
                  <a:schemeClr val="bg2"/>
                </a:solidFill>
              </a:rPr>
              <a:t>What3Words Locator</a:t>
            </a:r>
          </a:p>
          <a:p>
            <a:pPr lvl="1"/>
            <a:r>
              <a:rPr lang="en-GB" dirty="0" err="1">
                <a:solidFill>
                  <a:srgbClr val="494442"/>
                </a:solidFill>
              </a:rPr>
              <a:t>Flips.Bottom.Traded</a:t>
            </a:r>
            <a:endParaRPr lang="en-GB" dirty="0">
              <a:solidFill>
                <a:srgbClr val="494442"/>
              </a:solidFill>
            </a:endParaRPr>
          </a:p>
          <a:p>
            <a:pPr lvl="1"/>
            <a:endParaRPr lang="en-GB" dirty="0">
              <a:solidFill>
                <a:srgbClr val="494442"/>
              </a:solidFill>
            </a:endParaRPr>
          </a:p>
          <a:p>
            <a:pPr lvl="1"/>
            <a:r>
              <a:rPr lang="en-GB" sz="1300" b="1" dirty="0">
                <a:solidFill>
                  <a:schemeClr val="bg2"/>
                </a:solidFill>
              </a:rPr>
              <a:t>Opening/Operating Times</a:t>
            </a:r>
          </a:p>
          <a:p>
            <a:pPr lvl="1"/>
            <a:r>
              <a:rPr lang="en-GB" dirty="0"/>
              <a:t>Open daily:</a:t>
            </a:r>
          </a:p>
          <a:p>
            <a:pPr lvl="1"/>
            <a:r>
              <a:rPr lang="en-GB" dirty="0"/>
              <a:t>Mon – Friday 11am – 4pm</a:t>
            </a:r>
          </a:p>
          <a:p>
            <a:pPr lvl="1"/>
            <a:r>
              <a:rPr lang="en-GB" dirty="0"/>
              <a:t>Weekends open until 5.30pm</a:t>
            </a:r>
          </a:p>
          <a:p>
            <a:pPr lvl="1"/>
            <a:r>
              <a:rPr lang="en-GB" dirty="0"/>
              <a:t>Extended opening for UK holidays</a:t>
            </a:r>
          </a:p>
          <a:p>
            <a:pPr lvl="1"/>
            <a:endParaRPr lang="en-GB" dirty="0"/>
          </a:p>
          <a:p>
            <a:pPr lvl="1"/>
            <a:r>
              <a:rPr lang="en-GB" sz="1300" b="1" dirty="0">
                <a:solidFill>
                  <a:schemeClr val="bg2"/>
                </a:solidFill>
              </a:rPr>
              <a:t>Trade Information</a:t>
            </a:r>
          </a:p>
          <a:p>
            <a:pPr lvl="1"/>
            <a:r>
              <a:rPr lang="en-GB" dirty="0"/>
              <a:t>Suitable for families with children from 12 years. </a:t>
            </a:r>
          </a:p>
          <a:p>
            <a:pPr lvl="1"/>
            <a:r>
              <a:rPr lang="en-GB" dirty="0"/>
              <a:t>Not suitable for wheelchair users.</a:t>
            </a:r>
          </a:p>
          <a:p>
            <a:pPr lvl="1"/>
            <a:endParaRPr lang="en-GB" dirty="0"/>
          </a:p>
          <a:p>
            <a:pPr lvl="1">
              <a:buClr>
                <a:srgbClr val="E6E7E8"/>
              </a:buClr>
            </a:pPr>
            <a:r>
              <a:rPr lang="en-GB" sz="1300" b="1" dirty="0">
                <a:solidFill>
                  <a:srgbClr val="91A885"/>
                </a:solidFill>
              </a:rPr>
              <a:t>Pricing</a:t>
            </a:r>
          </a:p>
          <a:p>
            <a:pPr lvl="1">
              <a:buClr>
                <a:srgbClr val="E6E7E8"/>
              </a:buClr>
            </a:pPr>
            <a:r>
              <a:rPr lang="en-GB" dirty="0">
                <a:solidFill>
                  <a:srgbClr val="494442"/>
                </a:solidFill>
              </a:rPr>
              <a:t>Adults £17.95</a:t>
            </a:r>
          </a:p>
          <a:p>
            <a:pPr lvl="1">
              <a:buClr>
                <a:srgbClr val="E6E7E8"/>
              </a:buClr>
            </a:pPr>
            <a:r>
              <a:rPr lang="en-GB" dirty="0">
                <a:solidFill>
                  <a:srgbClr val="494442"/>
                </a:solidFill>
              </a:rPr>
              <a:t>Children £14.50</a:t>
            </a:r>
          </a:p>
          <a:p>
            <a:pPr lvl="1">
              <a:buClr>
                <a:srgbClr val="E6E7E8"/>
              </a:buClr>
            </a:pPr>
            <a:r>
              <a:rPr lang="en-GB" dirty="0">
                <a:solidFill>
                  <a:srgbClr val="494442"/>
                </a:solidFill>
              </a:rPr>
              <a:t>(please contact us or commissionable rates)</a:t>
            </a:r>
          </a:p>
          <a:p>
            <a:pPr lvl="1">
              <a:buClr>
                <a:srgbClr val="E6E7E8"/>
              </a:buClr>
            </a:pPr>
            <a:endParaRPr lang="en-GB" dirty="0">
              <a:solidFill>
                <a:srgbClr val="494442"/>
              </a:solidFill>
            </a:endParaRPr>
          </a:p>
          <a:p>
            <a:pPr lvl="1">
              <a:buClr>
                <a:srgbClr val="E6E7E8"/>
              </a:buClr>
            </a:pPr>
            <a:r>
              <a:rPr lang="en-GB" sz="1300" b="1" dirty="0">
                <a:solidFill>
                  <a:srgbClr val="91A885"/>
                </a:solidFill>
              </a:rPr>
              <a:t>Payment</a:t>
            </a:r>
          </a:p>
          <a:p>
            <a:pPr lvl="1">
              <a:buClr>
                <a:srgbClr val="E6E7E8"/>
              </a:buClr>
            </a:pPr>
            <a:r>
              <a:rPr lang="en-GB" dirty="0">
                <a:solidFill>
                  <a:schemeClr val="tx1"/>
                </a:solidFill>
              </a:rPr>
              <a:t>Due 30 days post visit. Clients will be invoiced.</a:t>
            </a:r>
          </a:p>
          <a:p>
            <a:pPr lvl="1">
              <a:buClr>
                <a:srgbClr val="E6E7E8"/>
              </a:buClr>
            </a:pPr>
            <a:endParaRPr lang="en-GB" sz="1100" dirty="0">
              <a:solidFill>
                <a:srgbClr val="494442"/>
              </a:solidFill>
            </a:endParaRPr>
          </a:p>
          <a:p>
            <a:pPr lvl="1">
              <a:buClr>
                <a:srgbClr val="E6E7E8"/>
              </a:buClr>
            </a:pPr>
            <a:endParaRPr lang="en-GB" dirty="0">
              <a:solidFill>
                <a:srgbClr val="494442"/>
              </a:solidFill>
            </a:endParaRPr>
          </a:p>
          <a:p>
            <a:pPr lvl="1">
              <a:buClr>
                <a:srgbClr val="E6E7E8"/>
              </a:buClr>
            </a:pPr>
            <a:endParaRPr lang="en-GB" dirty="0">
              <a:solidFill>
                <a:srgbClr val="494442"/>
              </a:solidFill>
            </a:endParaRPr>
          </a:p>
          <a:p>
            <a:pPr lvl="1"/>
            <a:endParaRPr lang="en-GB" dirty="0"/>
          </a:p>
        </p:txBody>
      </p:sp>
      <p:sp>
        <p:nvSpPr>
          <p:cNvPr id="5" name="Text Placeholder 4"/>
          <p:cNvSpPr>
            <a:spLocks noGrp="1"/>
          </p:cNvSpPr>
          <p:nvPr>
            <p:ph type="body" sz="quarter" idx="14"/>
          </p:nvPr>
        </p:nvSpPr>
        <p:spPr>
          <a:xfrm>
            <a:off x="2820146" y="4409942"/>
            <a:ext cx="1867650" cy="5327473"/>
          </a:xfrm>
        </p:spPr>
        <p:txBody>
          <a:bodyPr/>
          <a:lstStyle/>
          <a:p>
            <a:pPr lvl="1">
              <a:buClr>
                <a:srgbClr val="E6E7E8"/>
              </a:buClr>
            </a:pPr>
            <a:r>
              <a:rPr lang="en-GB" sz="1300" b="1" dirty="0">
                <a:solidFill>
                  <a:srgbClr val="91A885"/>
                </a:solidFill>
              </a:rPr>
              <a:t>Best Time To Visit</a:t>
            </a:r>
          </a:p>
          <a:p>
            <a:pPr lvl="1">
              <a:buClr>
                <a:srgbClr val="E6E7E8"/>
              </a:buClr>
            </a:pPr>
            <a:r>
              <a:rPr lang="en-GB" dirty="0">
                <a:solidFill>
                  <a:srgbClr val="494442"/>
                </a:solidFill>
              </a:rPr>
              <a:t>Weekdays less busy than weekends.</a:t>
            </a:r>
          </a:p>
          <a:p>
            <a:pPr lvl="1">
              <a:buClr>
                <a:srgbClr val="E6E7E8"/>
              </a:buClr>
            </a:pPr>
            <a:r>
              <a:rPr lang="en-GB" dirty="0">
                <a:solidFill>
                  <a:srgbClr val="494442"/>
                </a:solidFill>
              </a:rPr>
              <a:t> </a:t>
            </a:r>
          </a:p>
          <a:p>
            <a:pPr lvl="1">
              <a:buClr>
                <a:srgbClr val="E6E7E8"/>
              </a:buClr>
            </a:pPr>
            <a:r>
              <a:rPr lang="en-GB" sz="1300" b="1" dirty="0">
                <a:solidFill>
                  <a:srgbClr val="91A885"/>
                </a:solidFill>
              </a:rPr>
              <a:t>Average time on site</a:t>
            </a:r>
          </a:p>
          <a:p>
            <a:pPr lvl="1">
              <a:buClr>
                <a:srgbClr val="E6E7E8"/>
              </a:buClr>
            </a:pPr>
            <a:r>
              <a:rPr lang="en-GB" dirty="0">
                <a:solidFill>
                  <a:schemeClr val="tx1"/>
                </a:solidFill>
              </a:rPr>
              <a:t>45-60 minutes</a:t>
            </a:r>
          </a:p>
          <a:p>
            <a:pPr lvl="1">
              <a:buClr>
                <a:srgbClr val="E6E7E8"/>
              </a:buClr>
            </a:pPr>
            <a:endParaRPr lang="en-GB" dirty="0">
              <a:solidFill>
                <a:schemeClr val="tx1"/>
              </a:solidFill>
            </a:endParaRPr>
          </a:p>
          <a:p>
            <a:pPr lvl="1">
              <a:buClr>
                <a:srgbClr val="E6E7E8"/>
              </a:buClr>
            </a:pPr>
            <a:r>
              <a:rPr lang="en-GB" sz="1300" b="1" dirty="0">
                <a:solidFill>
                  <a:srgbClr val="91A885"/>
                </a:solidFill>
              </a:rPr>
              <a:t>Min &amp; Max Numbers</a:t>
            </a:r>
          </a:p>
          <a:p>
            <a:pPr lvl="1">
              <a:buClr>
                <a:srgbClr val="E6E7E8"/>
              </a:buClr>
            </a:pPr>
            <a:r>
              <a:rPr lang="en-GB" dirty="0">
                <a:solidFill>
                  <a:schemeClr val="tx1"/>
                </a:solidFill>
              </a:rPr>
              <a:t>Up to 50 pax </a:t>
            </a:r>
          </a:p>
          <a:p>
            <a:pPr lvl="1">
              <a:buClr>
                <a:srgbClr val="E6E7E8"/>
              </a:buClr>
            </a:pPr>
            <a:endParaRPr lang="en-GB" dirty="0">
              <a:solidFill>
                <a:schemeClr val="tx1"/>
              </a:solidFill>
            </a:endParaRPr>
          </a:p>
          <a:p>
            <a:pPr lvl="1">
              <a:buClr>
                <a:srgbClr val="E6E7E8"/>
              </a:buClr>
            </a:pPr>
            <a:r>
              <a:rPr lang="en-GB" sz="1300" b="1" dirty="0">
                <a:solidFill>
                  <a:srgbClr val="91A885"/>
                </a:solidFill>
              </a:rPr>
              <a:t>Upsells available</a:t>
            </a:r>
          </a:p>
          <a:p>
            <a:pPr marL="171450" lvl="1" indent="-171450">
              <a:buClr>
                <a:srgbClr val="E6E7E8"/>
              </a:buClr>
              <a:buFont typeface="Arial" panose="020B0604020202020204" pitchFamily="34" charset="0"/>
              <a:buChar char="•"/>
            </a:pPr>
            <a:r>
              <a:rPr lang="en-GB" dirty="0">
                <a:solidFill>
                  <a:srgbClr val="494442"/>
                </a:solidFill>
              </a:rPr>
              <a:t>VIP Guided Tours with founder.</a:t>
            </a:r>
          </a:p>
          <a:p>
            <a:pPr marL="171450" lvl="1" indent="-171450">
              <a:buClr>
                <a:srgbClr val="E6E7E8"/>
              </a:buClr>
              <a:buFont typeface="Arial" panose="020B0604020202020204" pitchFamily="34" charset="0"/>
              <a:buChar char="•"/>
            </a:pPr>
            <a:r>
              <a:rPr lang="en-GB" dirty="0">
                <a:solidFill>
                  <a:srgbClr val="494442"/>
                </a:solidFill>
              </a:rPr>
              <a:t>Mary Shelley Bath theatrical Walking Tour with Museum entry.</a:t>
            </a:r>
          </a:p>
          <a:p>
            <a:pPr marL="171450" lvl="1" indent="-171450">
              <a:buClr>
                <a:srgbClr val="E6E7E8"/>
              </a:buClr>
              <a:buFont typeface="Arial" panose="020B0604020202020204" pitchFamily="34" charset="0"/>
              <a:buChar char="•"/>
            </a:pPr>
            <a:r>
              <a:rPr lang="en-GB" dirty="0">
                <a:solidFill>
                  <a:srgbClr val="494442"/>
                </a:solidFill>
              </a:rPr>
              <a:t>Private Hire of Museum.</a:t>
            </a:r>
          </a:p>
          <a:p>
            <a:pPr marL="171450" lvl="1" indent="-171450">
              <a:buClr>
                <a:srgbClr val="E6E7E8"/>
              </a:buClr>
              <a:buFont typeface="Arial" panose="020B0604020202020204" pitchFamily="34" charset="0"/>
              <a:buChar char="•"/>
            </a:pPr>
            <a:r>
              <a:rPr lang="en-GB" dirty="0">
                <a:solidFill>
                  <a:srgbClr val="494442"/>
                </a:solidFill>
              </a:rPr>
              <a:t>Escape Rooms &amp; Museum.</a:t>
            </a:r>
          </a:p>
          <a:p>
            <a:pPr marL="171450" lvl="1" indent="-171450">
              <a:buClr>
                <a:srgbClr val="E6E7E8"/>
              </a:buClr>
              <a:buFont typeface="Arial" panose="020B0604020202020204" pitchFamily="34" charset="0"/>
              <a:buChar char="•"/>
            </a:pPr>
            <a:r>
              <a:rPr lang="en-GB" dirty="0">
                <a:solidFill>
                  <a:srgbClr val="494442"/>
                </a:solidFill>
              </a:rPr>
              <a:t>Escape Games &amp; Museum. </a:t>
            </a:r>
          </a:p>
          <a:p>
            <a:pPr marL="171450" lvl="1" indent="-171450">
              <a:buClr>
                <a:srgbClr val="E6E7E8"/>
              </a:buClr>
              <a:buFont typeface="Arial" panose="020B0604020202020204" pitchFamily="34" charset="0"/>
              <a:buChar char="•"/>
            </a:pPr>
            <a:r>
              <a:rPr lang="en-GB" dirty="0">
                <a:solidFill>
                  <a:srgbClr val="494442"/>
                </a:solidFill>
              </a:rPr>
              <a:t>Celebrator Party Packages.</a:t>
            </a:r>
          </a:p>
          <a:p>
            <a:pPr marL="171450" lvl="1" indent="-171450">
              <a:buClr>
                <a:srgbClr val="E6E7E8"/>
              </a:buClr>
              <a:buFont typeface="Arial" panose="020B0604020202020204" pitchFamily="34" charset="0"/>
              <a:buChar char="•"/>
            </a:pPr>
            <a:r>
              <a:rPr lang="en-GB" dirty="0">
                <a:solidFill>
                  <a:srgbClr val="494442"/>
                </a:solidFill>
              </a:rPr>
              <a:t>Restaurant add-ons.</a:t>
            </a:r>
          </a:p>
          <a:p>
            <a:pPr marL="171450" lvl="1" indent="-171450">
              <a:buClr>
                <a:srgbClr val="E6E7E8"/>
              </a:buClr>
              <a:buFont typeface="Arial" panose="020B0604020202020204" pitchFamily="34" charset="0"/>
              <a:buChar char="•"/>
            </a:pPr>
            <a:r>
              <a:rPr lang="en-GB" dirty="0">
                <a:solidFill>
                  <a:srgbClr val="494442"/>
                </a:solidFill>
              </a:rPr>
              <a:t>City Sight Seeing bus tours.</a:t>
            </a:r>
          </a:p>
          <a:p>
            <a:pPr lvl="1">
              <a:buClr>
                <a:srgbClr val="E6E7E8"/>
              </a:buClr>
            </a:pPr>
            <a:endParaRPr lang="en-GB" sz="1100" dirty="0">
              <a:solidFill>
                <a:srgbClr val="494442"/>
              </a:solidFill>
            </a:endParaRPr>
          </a:p>
        </p:txBody>
      </p:sp>
      <p:sp>
        <p:nvSpPr>
          <p:cNvPr id="6" name="Text Placeholder 5"/>
          <p:cNvSpPr>
            <a:spLocks noGrp="1"/>
          </p:cNvSpPr>
          <p:nvPr>
            <p:ph type="body" sz="quarter" idx="15"/>
          </p:nvPr>
        </p:nvSpPr>
        <p:spPr>
          <a:xfrm>
            <a:off x="4960341" y="4409942"/>
            <a:ext cx="2004004" cy="4823819"/>
          </a:xfrm>
        </p:spPr>
        <p:txBody>
          <a:bodyPr/>
          <a:lstStyle/>
          <a:p>
            <a:r>
              <a:rPr lang="en-GB" dirty="0"/>
              <a:t>Bath is the birthplace of the world’s first sci-fi novel, </a:t>
            </a:r>
            <a:r>
              <a:rPr lang="en-GB" b="1" i="1" dirty="0"/>
              <a:t>Frankenstein</a:t>
            </a:r>
            <a:r>
              <a:rPr lang="en-GB" dirty="0"/>
              <a:t>, written here in 1816 by 18-year-old Mary Shelley. Critics were outraged a young woman had created such a radical story.</a:t>
            </a:r>
          </a:p>
          <a:p>
            <a:endParaRPr lang="en-GB" dirty="0"/>
          </a:p>
          <a:p>
            <a:r>
              <a:rPr lang="en-GB" dirty="0"/>
              <a:t>Mary lived in Bath with her husband, the notorious romantic poet, Percy Bysshe Shelley, and pregnant stepsister Claire Claremont in 1816-1817.</a:t>
            </a:r>
          </a:p>
          <a:p>
            <a:endParaRPr lang="en-GB" dirty="0"/>
          </a:p>
          <a:p>
            <a:r>
              <a:rPr lang="en-GB" dirty="0"/>
              <a:t>Claire’s illegitimate daughter with Lord Byron, Allegra Byron, was born in Bath in 1817 — adding to the city’s literary scandal.</a:t>
            </a:r>
          </a:p>
          <a:p>
            <a:endParaRPr lang="en-GB" dirty="0"/>
          </a:p>
          <a:p>
            <a:r>
              <a:rPr lang="en-GB" dirty="0"/>
              <a:t>Published in 1818, </a:t>
            </a:r>
            <a:r>
              <a:rPr lang="en-GB" i="1" dirty="0"/>
              <a:t>Frankenstein</a:t>
            </a:r>
            <a:r>
              <a:rPr lang="en-GB" dirty="0"/>
              <a:t> predates the first film adaptation by 92 years. Guests can see the 1910 Edison Studios silent film on display at the Museum.</a:t>
            </a:r>
          </a:p>
          <a:p>
            <a:endParaRPr lang="en-GB" dirty="0"/>
          </a:p>
          <a:p>
            <a:r>
              <a:rPr lang="en-GB" dirty="0"/>
              <a:t>While Mary’s original home no longer exists, a commemorative plaque marks the site just five minutes away. The Museum itself is a 300-year-old  Georgian townhouse, authentically reflecting the period of this revolutionary story.</a:t>
            </a:r>
          </a:p>
          <a:p>
            <a:pPr marL="171416" indent="-171416">
              <a:buFont typeface="Arial" panose="020B0604020202020204" pitchFamily="34" charset="0"/>
              <a:buChar char="•"/>
            </a:pPr>
            <a:endParaRPr lang="en-GB" dirty="0"/>
          </a:p>
          <a:p>
            <a:pPr marL="171416" indent="-171416">
              <a:buFont typeface="Arial" panose="020B0604020202020204" pitchFamily="34" charset="0"/>
              <a:buChar char="•"/>
            </a:pPr>
            <a:endParaRPr lang="en-GB" dirty="0"/>
          </a:p>
          <a:p>
            <a:endParaRPr lang="en-GB" dirty="0"/>
          </a:p>
        </p:txBody>
      </p:sp>
      <p:sp>
        <p:nvSpPr>
          <p:cNvPr id="7" name="Title 6"/>
          <p:cNvSpPr>
            <a:spLocks noGrp="1"/>
          </p:cNvSpPr>
          <p:nvPr>
            <p:ph type="ctrTitle"/>
          </p:nvPr>
        </p:nvSpPr>
        <p:spPr>
          <a:xfrm>
            <a:off x="544127" y="2838199"/>
            <a:ext cx="6420218" cy="734829"/>
          </a:xfrm>
        </p:spPr>
        <p:txBody>
          <a:bodyPr/>
          <a:lstStyle/>
          <a:p>
            <a:r>
              <a:rPr lang="en-GB" sz="1100" b="1" dirty="0">
                <a:solidFill>
                  <a:schemeClr val="tx1"/>
                </a:solidFill>
              </a:rPr>
              <a:t>Discover Mary Shelley’s House of Frankenstein in Bath, an award-winning, multi-sensory museum located in a 300-year-old Georgian townhouse. The museum explores Mary Shelley’s life and time in Bath, her turbulent relationship with poet Percy Bysshe Shelley and their connections with contemporaries such as Lord Byron. Through immersive exhibits, visitors learn how her experiences shaped the writing of </a:t>
            </a:r>
            <a:r>
              <a:rPr lang="en-GB" sz="1100" b="1" i="1" dirty="0">
                <a:solidFill>
                  <a:schemeClr val="tx1"/>
                </a:solidFill>
              </a:rPr>
              <a:t>Frankenstein</a:t>
            </a:r>
            <a:r>
              <a:rPr lang="en-GB" sz="1100" b="1" dirty="0">
                <a:solidFill>
                  <a:schemeClr val="tx1"/>
                </a:solidFill>
              </a:rPr>
              <a:t> and examine the novel’s lasting cultural impact. The attraction also features themed Escape Rooms, offering an interactive extension to the museum experience</a:t>
            </a:r>
            <a:r>
              <a:rPr lang="en-GB" sz="1200" b="1" dirty="0"/>
              <a:t>.</a:t>
            </a:r>
            <a:br>
              <a:rPr lang="en-GB" sz="1200" b="1" dirty="0"/>
            </a:br>
            <a:br>
              <a:rPr lang="en-GB" sz="1200" dirty="0"/>
            </a:br>
            <a:endParaRPr lang="en-GB" sz="1200" dirty="0">
              <a:solidFill>
                <a:schemeClr val="tx1"/>
              </a:solidFill>
            </a:endParaRPr>
          </a:p>
        </p:txBody>
      </p:sp>
      <p:sp>
        <p:nvSpPr>
          <p:cNvPr id="12" name="Text Placeholder 13"/>
          <p:cNvSpPr txBox="1">
            <a:spLocks/>
          </p:cNvSpPr>
          <p:nvPr/>
        </p:nvSpPr>
        <p:spPr>
          <a:xfrm>
            <a:off x="737239" y="9809464"/>
            <a:ext cx="6085197" cy="287972"/>
          </a:xfrm>
          <a:prstGeom prst="rect">
            <a:avLst/>
          </a:prstGeom>
        </p:spPr>
        <p:txBody>
          <a:bodyPr>
            <a:noAutofit/>
          </a:bodyPr>
          <a:lstStyle>
            <a:lvl1pPr algn="ctr">
              <a:defRPr sz="1100" spc="300">
                <a:solidFill>
                  <a:schemeClr val="bg1"/>
                </a:solidFill>
              </a:defRPr>
            </a:lvl1pPr>
          </a:lstStyle>
          <a:p>
            <a:pPr marL="391068" indent="-391068" defTabSz="1042847">
              <a:spcBef>
                <a:spcPct val="20000"/>
              </a:spcBef>
              <a:buClr>
                <a:srgbClr val="E6E7E8"/>
              </a:buClr>
              <a:defRPr/>
            </a:pPr>
            <a:r>
              <a:rPr lang="en-US" dirty="0">
                <a:solidFill>
                  <a:srgbClr val="FFFFFF"/>
                </a:solidFill>
                <a:latin typeface="Arial"/>
              </a:rPr>
              <a:t>CHESHIRE</a:t>
            </a:r>
          </a:p>
        </p:txBody>
      </p:sp>
      <p:sp>
        <p:nvSpPr>
          <p:cNvPr id="14" name="Rectangle 13">
            <a:extLst>
              <a:ext uri="{FF2B5EF4-FFF2-40B4-BE49-F238E27FC236}">
                <a16:creationId xmlns:a16="http://schemas.microsoft.com/office/drawing/2014/main" id="{AD91D8E0-9595-5F4D-8F51-B7FD75396A0B}"/>
              </a:ext>
            </a:extLst>
          </p:cNvPr>
          <p:cNvSpPr/>
          <p:nvPr/>
        </p:nvSpPr>
        <p:spPr>
          <a:xfrm>
            <a:off x="585689" y="42490"/>
            <a:ext cx="6206886" cy="7348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42847"/>
            <a:r>
              <a:rPr lang="en-GB" sz="2100" dirty="0">
                <a:solidFill>
                  <a:srgbClr val="FFFFFF"/>
                </a:solidFill>
                <a:latin typeface="Arial"/>
              </a:rPr>
              <a:t>MARY SHELLEY’S HOUSE OF FRANKENSTEIN</a:t>
            </a:r>
          </a:p>
          <a:p>
            <a:pPr algn="ctr" defTabSz="1042847"/>
            <a:r>
              <a:rPr lang="en-GB" sz="2100" dirty="0">
                <a:solidFill>
                  <a:srgbClr val="FFFFFF"/>
                </a:solidFill>
                <a:latin typeface="Arial"/>
              </a:rPr>
              <a:t>Travel Trade Information for 2026/27</a:t>
            </a:r>
          </a:p>
        </p:txBody>
      </p:sp>
      <p:sp>
        <p:nvSpPr>
          <p:cNvPr id="13" name="TextBox 12">
            <a:extLst>
              <a:ext uri="{FF2B5EF4-FFF2-40B4-BE49-F238E27FC236}">
                <a16:creationId xmlns:a16="http://schemas.microsoft.com/office/drawing/2014/main" id="{D6BB6091-6FF0-4643-8D32-C3FA72203091}"/>
              </a:ext>
            </a:extLst>
          </p:cNvPr>
          <p:cNvSpPr txBox="1"/>
          <p:nvPr/>
        </p:nvSpPr>
        <p:spPr>
          <a:xfrm>
            <a:off x="2776494" y="9501687"/>
            <a:ext cx="4382861" cy="307777"/>
          </a:xfrm>
          <a:prstGeom prst="rect">
            <a:avLst/>
          </a:prstGeom>
          <a:noFill/>
        </p:spPr>
        <p:txBody>
          <a:bodyPr wrap="square" rtlCol="0">
            <a:spAutoFit/>
          </a:bodyPr>
          <a:lstStyle/>
          <a:p>
            <a:r>
              <a:rPr lang="en-US" sz="1400" dirty="0"/>
              <a:t> Vicki Smith / Charlotte Mullen / Tori Hilleard</a:t>
            </a:r>
          </a:p>
        </p:txBody>
      </p:sp>
      <p:sp>
        <p:nvSpPr>
          <p:cNvPr id="15" name="TextBox 14">
            <a:extLst>
              <a:ext uri="{FF2B5EF4-FFF2-40B4-BE49-F238E27FC236}">
                <a16:creationId xmlns:a16="http://schemas.microsoft.com/office/drawing/2014/main" id="{62AB3BCA-D825-EF4E-B62A-8D7F99733A1D}"/>
              </a:ext>
            </a:extLst>
          </p:cNvPr>
          <p:cNvSpPr txBox="1"/>
          <p:nvPr/>
        </p:nvSpPr>
        <p:spPr>
          <a:xfrm>
            <a:off x="2845999" y="9857511"/>
            <a:ext cx="4382861" cy="276999"/>
          </a:xfrm>
          <a:prstGeom prst="rect">
            <a:avLst/>
          </a:prstGeom>
          <a:noFill/>
        </p:spPr>
        <p:txBody>
          <a:bodyPr wrap="square" rtlCol="0">
            <a:spAutoFit/>
          </a:bodyPr>
          <a:lstStyle/>
          <a:p>
            <a:r>
              <a:rPr lang="en-US" sz="1200" dirty="0"/>
              <a:t> Bookings: 01225 551542 </a:t>
            </a:r>
          </a:p>
        </p:txBody>
      </p:sp>
      <p:sp>
        <p:nvSpPr>
          <p:cNvPr id="17" name="TextBox 16">
            <a:extLst>
              <a:ext uri="{FF2B5EF4-FFF2-40B4-BE49-F238E27FC236}">
                <a16:creationId xmlns:a16="http://schemas.microsoft.com/office/drawing/2014/main" id="{DBAC4B39-3572-F84F-A4B8-B1701DBD77CD}"/>
              </a:ext>
            </a:extLst>
          </p:cNvPr>
          <p:cNvSpPr txBox="1"/>
          <p:nvPr/>
        </p:nvSpPr>
        <p:spPr>
          <a:xfrm>
            <a:off x="2820146" y="10207276"/>
            <a:ext cx="3883347" cy="307777"/>
          </a:xfrm>
          <a:prstGeom prst="rect">
            <a:avLst/>
          </a:prstGeom>
          <a:noFill/>
        </p:spPr>
        <p:txBody>
          <a:bodyPr wrap="square" rtlCol="0">
            <a:spAutoFit/>
          </a:bodyPr>
          <a:lstStyle/>
          <a:p>
            <a:r>
              <a:rPr lang="en-US" sz="1200" dirty="0"/>
              <a:t> Enquiries &amp; Bookings</a:t>
            </a:r>
            <a:r>
              <a:rPr lang="en-US" sz="1400" dirty="0"/>
              <a:t>: </a:t>
            </a:r>
            <a:r>
              <a:rPr lang="en-US" sz="1200" dirty="0"/>
              <a:t>info@houseoffrankenstein.com</a:t>
            </a:r>
          </a:p>
        </p:txBody>
      </p:sp>
      <p:pic>
        <p:nvPicPr>
          <p:cNvPr id="8" name="Picture 7" descr="A group of people looking at a statue of a person's face&#10;&#10;AI-generated content may be incorrect.">
            <a:extLst>
              <a:ext uri="{FF2B5EF4-FFF2-40B4-BE49-F238E27FC236}">
                <a16:creationId xmlns:a16="http://schemas.microsoft.com/office/drawing/2014/main" id="{4D8BB2C2-4ED4-FE76-921E-0A66C9220E9E}"/>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19000"/>
                    </a14:imgEffect>
                  </a14:imgLayer>
                </a14:imgProps>
              </a:ext>
            </a:extLst>
          </a:blip>
          <a:stretch>
            <a:fillRect/>
          </a:stretch>
        </p:blipFill>
        <p:spPr>
          <a:xfrm>
            <a:off x="585689" y="834302"/>
            <a:ext cx="3155590" cy="1945896"/>
          </a:xfrm>
          <a:prstGeom prst="rect">
            <a:avLst/>
          </a:prstGeom>
          <a:ln>
            <a:solidFill>
              <a:schemeClr val="tx1"/>
            </a:solidFill>
          </a:ln>
        </p:spPr>
      </p:pic>
      <p:pic>
        <p:nvPicPr>
          <p:cNvPr id="11" name="Picture 10" descr="A person holding a phone&#10;&#10;AI-generated content may be incorrect.">
            <a:extLst>
              <a:ext uri="{FF2B5EF4-FFF2-40B4-BE49-F238E27FC236}">
                <a16:creationId xmlns:a16="http://schemas.microsoft.com/office/drawing/2014/main" id="{815E2D7A-A1CB-E69A-A1C9-1FE3B9837390}"/>
              </a:ext>
            </a:extLst>
          </p:cNvPr>
          <p:cNvPicPr>
            <a:picLocks noChangeAspect="1"/>
          </p:cNvPicPr>
          <p:nvPr/>
        </p:nvPicPr>
        <p:blipFill>
          <a:blip r:embed="rId4"/>
          <a:stretch>
            <a:fillRect/>
          </a:stretch>
        </p:blipFill>
        <p:spPr>
          <a:xfrm>
            <a:off x="3818396" y="842264"/>
            <a:ext cx="2974179" cy="1937934"/>
          </a:xfrm>
          <a:prstGeom prst="rect">
            <a:avLst/>
          </a:prstGeom>
          <a:ln>
            <a:solidFill>
              <a:schemeClr val="tx1"/>
            </a:solidFill>
          </a:ln>
        </p:spPr>
      </p:pic>
    </p:spTree>
    <p:extLst>
      <p:ext uri="{BB962C8B-B14F-4D97-AF65-F5344CB8AC3E}">
        <p14:creationId xmlns:p14="http://schemas.microsoft.com/office/powerpoint/2010/main" val="4091255954"/>
      </p:ext>
    </p:extLst>
  </p:cSld>
  <p:clrMapOvr>
    <a:masterClrMapping/>
  </p:clrMapOvr>
</p:sld>
</file>

<file path=ppt/theme/theme1.xml><?xml version="1.0" encoding="utf-8"?>
<a:theme xmlns:a="http://schemas.openxmlformats.org/drawingml/2006/main" name="1_Office Theme">
  <a:themeElements>
    <a:clrScheme name="GTT Colour Scheme">
      <a:dk1>
        <a:srgbClr val="000000"/>
      </a:dk1>
      <a:lt1>
        <a:srgbClr val="FFFFFF"/>
      </a:lt1>
      <a:dk2>
        <a:srgbClr val="494442"/>
      </a:dk2>
      <a:lt2>
        <a:srgbClr val="91A885"/>
      </a:lt2>
      <a:accent1>
        <a:srgbClr val="E6E7E8"/>
      </a:accent1>
      <a:accent2>
        <a:srgbClr val="231F20"/>
      </a:accent2>
      <a:accent3>
        <a:srgbClr val="BE1E2D"/>
      </a:accent3>
      <a:accent4>
        <a:srgbClr val="C0CFC0"/>
      </a:accent4>
      <a:accent5>
        <a:srgbClr val="E3DDD2"/>
      </a:accent5>
      <a:accent6>
        <a:srgbClr val="EBDA8B"/>
      </a:accent6>
      <a:hlink>
        <a:srgbClr val="000000"/>
      </a:hlink>
      <a:folHlink>
        <a:srgbClr val="000000"/>
      </a:folHlink>
    </a:clrScheme>
    <a:fontScheme name="VisitBritai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51</TotalTime>
  <Words>428</Words>
  <Application>Microsoft Office PowerPoint</Application>
  <PresentationFormat>Custom</PresentationFormat>
  <Paragraphs>60</Paragraphs>
  <Slides>1</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vt:i4>
      </vt:variant>
    </vt:vector>
  </HeadingPairs>
  <TitlesOfParts>
    <vt:vector size="3" baseType="lpstr">
      <vt:lpstr>Arial</vt:lpstr>
      <vt:lpstr>1_Office Theme</vt:lpstr>
      <vt:lpstr>Discover Mary Shelley’s House of Frankenstein in Bath, an award-winning, multi-sensory museum located in a 300-year-old Georgian townhouse. The museum explores Mary Shelley’s life and time in Bath, her turbulent relationship with poet Percy Bysshe Shelley and their connections with contemporaries such as Lord Byron. Through immersive exhibits, visitors learn how her experiences shaped the writing of Frankenstein and examine the novel’s lasting cultural impact. The attraction also features themed Escape Rooms, offering an interactive extension to the museum experience.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dc:creator>
  <cp:lastModifiedBy>Vicki Smith</cp:lastModifiedBy>
  <cp:revision>17</cp:revision>
  <dcterms:created xsi:type="dcterms:W3CDTF">2019-01-15T11:12:41Z</dcterms:created>
  <dcterms:modified xsi:type="dcterms:W3CDTF">2026-03-06T10:28:40Z</dcterms:modified>
</cp:coreProperties>
</file>